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80" r:id="rId16"/>
    <p:sldId id="281" r:id="rId17"/>
    <p:sldId id="282" r:id="rId18"/>
    <p:sldId id="273" r:id="rId19"/>
    <p:sldId id="283" r:id="rId20"/>
    <p:sldId id="274" r:id="rId21"/>
    <p:sldId id="284" r:id="rId22"/>
    <p:sldId id="285" r:id="rId23"/>
    <p:sldId id="275" r:id="rId24"/>
    <p:sldId id="270" r:id="rId25"/>
    <p:sldId id="276" r:id="rId26"/>
    <p:sldId id="277" r:id="rId27"/>
    <p:sldId id="278" r:id="rId28"/>
    <p:sldId id="279" r:id="rId29"/>
    <p:sldId id="286" r:id="rId30"/>
    <p:sldId id="287" r:id="rId31"/>
    <p:sldId id="288" r:id="rId32"/>
    <p:sldId id="289" r:id="rId33"/>
    <p:sldId id="271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Rambla" panose="020B0604020202020204" charset="0"/>
      <p:regular r:id="rId44"/>
      <p:bold r:id="rId45"/>
      <p:italic r:id="rId46"/>
      <p:boldItalic r:id="rId47"/>
    </p:embeddedFont>
    <p:embeddedFont>
      <p:font typeface="Wingdings 3" panose="050401020108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55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381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4946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3748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03317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2810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599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44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84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5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08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89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86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37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38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5534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95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/>
        </p:nvSpPr>
        <p:spPr>
          <a:xfrm>
            <a:off x="1752600" y="381000"/>
            <a:ext cx="571722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OF THE PROJECT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TOIL SERVICES</a:t>
            </a:r>
            <a:endParaRPr sz="32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219200"/>
            <a:ext cx="2458915" cy="255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4800600" y="1752600"/>
            <a:ext cx="390889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WEB DEVELOPMENT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4267200" y="2286000"/>
            <a:ext cx="4466913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GROUP-1</a:t>
            </a:r>
            <a:endParaRPr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CANDIDATES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ANURAG MISHRA-11708395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</a:t>
            </a:r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HATWAR-11716550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ASHUTOSH KHAJURIA-11712194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AMAN SRIVASTAVA-11715962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Section: K17MD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84A09-F49A-40AE-A1A5-6CA5E51D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614"/>
            <a:ext cx="9144000" cy="3146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CA779-1C66-4FC6-801E-F4899AFF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52" y="3693793"/>
            <a:ext cx="9144000" cy="3534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0" y="84013"/>
            <a:ext cx="49804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06294-C3B3-42EB-A916-3DFAB91C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678"/>
            <a:ext cx="9144000" cy="3331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0A1D8-5289-4578-ACC1-C876B06C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7904"/>
            <a:ext cx="9144000" cy="33804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C801F-5D64-4F10-ACD0-3CD74464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284"/>
            <a:ext cx="9144000" cy="37754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/>
        </p:nvSpPr>
        <p:spPr>
          <a:xfrm>
            <a:off x="152400" y="152400"/>
            <a:ext cx="55731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2-</a:t>
            </a:r>
            <a:r>
              <a:rPr lang="en-IN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Ashutosh Khajuria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80E39-A8F0-4023-A947-5ED09B87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326"/>
            <a:ext cx="9144000" cy="55476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C694-A735-45FA-8217-8F90727F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Service Request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183EF-4EED-450C-B193-9D88356BA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124524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EF5D-238B-4DCC-8871-9144C337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3E1022-FEE9-40B5-9807-6FA573B64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5990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542A-1775-4A01-B8B8-051B47A4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4D1F6-26CE-4C9B-82E9-320037AFE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17250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B01-5EF7-4F4F-AECF-7BCA930A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001A1-5B48-4717-A691-8889BBF2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6237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AECF-7CE1-4C83-BAF8-79DEBD21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Login and Signup Page for Enrolment side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C6F2A-B705-4A8A-B940-5EA23BA0A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312652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988-3607-4258-9E5A-3744F4FC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44459-C1A2-40EC-B200-E1EDA2269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6047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/>
        </p:nvSpPr>
        <p:spPr>
          <a:xfrm>
            <a:off x="389651" y="1295400"/>
            <a:ext cx="7916149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Description: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beautiful and motivative user interface</a:t>
            </a:r>
            <a:endParaRPr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about the site. 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 form for users.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IN"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Toil.com is a website which deals with the problems faced by every common man. </a:t>
            </a:r>
          </a:p>
          <a:p>
            <a:pPr lvl="0" algn="just">
              <a:buClr>
                <a:schemeClr val="dk1"/>
              </a:buClr>
              <a:buSzPts val="2400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website deals with many servicing avenues such as Pluming, Carpentry, Electric, Pest control, House Projects etc. </a:t>
            </a: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endParaRPr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63488" y="101025"/>
            <a:ext cx="72881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of my Toil Services website :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8339B-E17E-430C-9BA9-ADECC22D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9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51189-2EE2-4421-8742-D24CFA45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19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5EFFC-FDD0-4F10-9519-B026EEE3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8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0A76F-6915-42BC-AD98-70C4BFB5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4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152400" y="76200"/>
            <a:ext cx="898791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SWOT ANALYSIS AND CONCLUSION OF THE PROJECT</a:t>
            </a:r>
            <a:endParaRPr sz="26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304800" y="762000"/>
            <a:ext cx="4341555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IN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Strengths (internal factors)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friendly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Attractive user interface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for blood donors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awareness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interface for needy peoply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IN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Opportunities (external factors)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and infrastructure development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increase the awareness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third party system between doctors and patients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4724400" y="762000"/>
            <a:ext cx="3639330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IN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Weaknesses (internal factors)</a:t>
            </a:r>
            <a:endParaRPr sz="20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database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start rating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contact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Emergency contacts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Doctor-patients discussion forum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IN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Threats (external factors)</a:t>
            </a:r>
            <a:endParaRPr sz="20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Crash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Crash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leakage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Webserver hacking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9923-37EE-4FC6-BA28-2C556AE9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Candidate 3: Abhishek </a:t>
            </a:r>
            <a:r>
              <a:rPr lang="en-IN" dirty="0" err="1">
                <a:solidFill>
                  <a:schemeClr val="tx1"/>
                </a:solidFill>
              </a:rPr>
              <a:t>Hatwar</a:t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>registration form at enrolment side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72F4CE-2BE0-4600-A89F-AE17C774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2168922"/>
            <a:ext cx="6591300" cy="3707606"/>
          </a:xfrm>
        </p:spPr>
      </p:pic>
    </p:spTree>
    <p:extLst>
      <p:ext uri="{BB962C8B-B14F-4D97-AF65-F5344CB8AC3E}">
        <p14:creationId xmlns:p14="http://schemas.microsoft.com/office/powerpoint/2010/main" val="674398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2213A-1D5E-4898-BE1A-F57888D4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77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1A269-ABF2-498D-BBA7-4EB8636A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01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C05A2-2901-435E-8F44-1BF8C883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33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4FD5BC-17D2-43E3-A82F-068AABA0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671"/>
            <a:ext cx="9144000" cy="5140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B724D-9834-490A-A28D-9ED930FEFC28}"/>
              </a:ext>
            </a:extLst>
          </p:cNvPr>
          <p:cNvSpPr txBox="1"/>
          <p:nvPr/>
        </p:nvSpPr>
        <p:spPr>
          <a:xfrm>
            <a:off x="0" y="182880"/>
            <a:ext cx="58662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 Srivastav</a:t>
            </a:r>
          </a:p>
        </p:txBody>
      </p:sp>
    </p:spTree>
    <p:extLst>
      <p:ext uri="{BB962C8B-B14F-4D97-AF65-F5344CB8AC3E}">
        <p14:creationId xmlns:p14="http://schemas.microsoft.com/office/powerpoint/2010/main" val="372019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38100" y="228600"/>
            <a:ext cx="4190999" cy="584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Division</a:t>
            </a:r>
            <a:r>
              <a:rPr lang="en-IN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1: </a:t>
            </a:r>
            <a:r>
              <a:rPr lang="en-IN" sz="20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ANURAG MISHRA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Header-footer for all the pages</a:t>
            </a:r>
            <a:endParaRPr lang="en-IN" i="1" dirty="0"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Tutor page where user can view detailed of video lectures.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3: </a:t>
            </a:r>
            <a:r>
              <a:rPr lang="en-IN" sz="2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HATWAR</a:t>
            </a:r>
            <a:endParaRPr lang="en-IN" sz="2000" u="sng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lang="en-US" sz="2000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registering page at enrollment side.</a:t>
            </a:r>
            <a:endParaRPr lang="en-US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4495800" y="838200"/>
            <a:ext cx="4267199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2: </a:t>
            </a:r>
            <a:r>
              <a:rPr lang="en-IN" sz="18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ASHUTOSH KHAJURIA </a:t>
            </a:r>
            <a:endParaRPr sz="18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Clr>
                <a:schemeClr val="dk1"/>
              </a:buClr>
              <a:buSzPts val="2000"/>
            </a:pP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Mind behind the toil services, planning that how website will work and how UI will look like moreover how backend of the site will be like for further development.</a:t>
            </a: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idea of all pages.</a:t>
            </a:r>
            <a:endParaRPr lang="en-US" i="1" dirty="0"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service request page .</a:t>
            </a: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1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</a:t>
            </a:r>
            <a:r>
              <a:rPr lang="en-IN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of login/sign up page of enrolment side.</a:t>
            </a: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endParaRPr lang="en-I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4: </a:t>
            </a:r>
            <a:r>
              <a:rPr lang="en-IN" sz="2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AMAN SRIVASTAV</a:t>
            </a:r>
            <a:endParaRPr u="sng"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 of enrollment side.</a:t>
            </a:r>
            <a:endParaRPr lang="en-US"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43E77-B249-400D-9F68-27EDD5CB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9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101B1-8CC7-4C72-9B79-AC1677EA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86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AEF7A-A466-46BC-B960-DFFB8E59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5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1026803" y="2057400"/>
            <a:ext cx="7090404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500" b="1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11500" b="1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/>
        </p:nvSpPr>
        <p:spPr>
          <a:xfrm>
            <a:off x="533400" y="152400"/>
            <a:ext cx="47879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Used:</a:t>
            </a:r>
            <a:endParaRPr sz="44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57200" y="1536918"/>
            <a:ext cx="709841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Generally five types of technologies are used-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Hypertext Mark-up language  [HTML]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Cascading Style Sheets [CSS]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[ JS]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Angularjs</a:t>
            </a:r>
            <a:endParaRPr lang="en-IN" sz="2800" b="1" i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Bootstrap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6927" y="0"/>
            <a:ext cx="81423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1 Anurag Mishra</a:t>
            </a:r>
            <a:r>
              <a:rPr lang="en-IN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00DE7-00E8-46E7-A308-E38426EC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75"/>
            <a:ext cx="9144000" cy="420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9FE03-1918-45E3-8FAD-8624EAE93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" y="4325655"/>
            <a:ext cx="9144000" cy="2764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152400" y="49327"/>
            <a:ext cx="3352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 1-ANURAG</a:t>
            </a:r>
            <a:endParaRPr sz="2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331BD-95D8-47E1-9F3F-A9D69657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37"/>
            <a:ext cx="9144000" cy="3510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76DB5-75A5-46FD-A0B7-2990AB3F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1597"/>
            <a:ext cx="9144000" cy="3507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/>
        </p:nvSpPr>
        <p:spPr>
          <a:xfrm>
            <a:off x="152400" y="0"/>
            <a:ext cx="373429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 Details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AB5E7-597F-43E9-B347-8F3137E7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75"/>
            <a:ext cx="9144000" cy="364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6C77A-8116-4745-9CA2-E8C5CAEA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233004"/>
            <a:ext cx="9144000" cy="2543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184186" y="-1"/>
            <a:ext cx="23620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In Touch: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6F913-E099-4DE8-8179-9469C810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64"/>
            <a:ext cx="9144000" cy="3514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1AFF9-E7CE-4B2C-B304-2E0BD16F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7677"/>
            <a:ext cx="9144000" cy="1720357"/>
          </a:xfrm>
          <a:prstGeom prst="rect">
            <a:avLst/>
          </a:prstGeom>
        </p:spPr>
      </p:pic>
      <p:sp>
        <p:nvSpPr>
          <p:cNvPr id="14" name="Google Shape;171;p21">
            <a:extLst>
              <a:ext uri="{FF2B5EF4-FFF2-40B4-BE49-F238E27FC236}">
                <a16:creationId xmlns:a16="http://schemas.microsoft.com/office/drawing/2014/main" id="{69EFB27A-DB36-4D9E-9E25-7B939EE1318E}"/>
              </a:ext>
            </a:extLst>
          </p:cNvPr>
          <p:cNvSpPr txBox="1"/>
          <p:nvPr/>
        </p:nvSpPr>
        <p:spPr>
          <a:xfrm>
            <a:off x="184186" y="3976012"/>
            <a:ext cx="23620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Footer: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19173" y="152400"/>
            <a:ext cx="26088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Hub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87470-DFDA-4A36-A2EB-645C830F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065"/>
            <a:ext cx="9144000" cy="4049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05A75-8279-4A91-B02A-B91A018FD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1611"/>
            <a:ext cx="9144000" cy="3112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86</TotalTime>
  <Words>384</Words>
  <Application>Microsoft Office PowerPoint</Application>
  <PresentationFormat>On-screen Show (4:3)</PresentationFormat>
  <Paragraphs>92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Century Gothic</vt:lpstr>
      <vt:lpstr>Times New Roman</vt:lpstr>
      <vt:lpstr>Calibri</vt:lpstr>
      <vt:lpstr>Arial</vt:lpstr>
      <vt:lpstr>Rambla</vt:lpstr>
      <vt:lpstr>Noto Sans Symbols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Request page</vt:lpstr>
      <vt:lpstr>PowerPoint Presentation</vt:lpstr>
      <vt:lpstr>PowerPoint Presentation</vt:lpstr>
      <vt:lpstr>PowerPoint Presentation</vt:lpstr>
      <vt:lpstr>Login and Signup Page for Enrolment 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Candidate 3: Abhishek Hatwar registration form at enrolment 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Khajuria</dc:creator>
  <cp:lastModifiedBy>Anurag Mishra</cp:lastModifiedBy>
  <cp:revision>16</cp:revision>
  <dcterms:modified xsi:type="dcterms:W3CDTF">2019-11-11T05:06:43Z</dcterms:modified>
</cp:coreProperties>
</file>